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70" r:id="rId17"/>
    <p:sldId id="275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864" autoAdjust="0"/>
    <p:restoredTop sz="94660"/>
  </p:normalViewPr>
  <p:slideViewPr>
    <p:cSldViewPr>
      <p:cViewPr>
        <p:scale>
          <a:sx n="76" d="100"/>
          <a:sy n="76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речи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2014уч.г</c:v>
                </c:pt>
                <c:pt idx="1">
                  <c:v>2015уч.г</c:v>
                </c:pt>
                <c:pt idx="2">
                  <c:v>2016уч.г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3.6</c:v>
                </c:pt>
                <c:pt idx="1">
                  <c:v>4.3</c:v>
                </c:pt>
                <c:pt idx="2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2014уч.г</c:v>
                </c:pt>
                <c:pt idx="1">
                  <c:v>2015уч.г</c:v>
                </c:pt>
                <c:pt idx="2">
                  <c:v>2016уч.г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3.2</c:v>
                </c:pt>
                <c:pt idx="1">
                  <c:v>4</c:v>
                </c:pt>
                <c:pt idx="2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141440"/>
        <c:axId val="48142976"/>
        <c:axId val="41211200"/>
      </c:bar3DChart>
      <c:catAx>
        <c:axId val="48141440"/>
        <c:scaling>
          <c:orientation val="minMax"/>
        </c:scaling>
        <c:delete val="0"/>
        <c:axPos val="b"/>
        <c:majorTickMark val="out"/>
        <c:minorTickMark val="none"/>
        <c:tickLblPos val="nextTo"/>
        <c:crossAx val="48142976"/>
        <c:crosses val="autoZero"/>
        <c:auto val="1"/>
        <c:lblAlgn val="ctr"/>
        <c:lblOffset val="100"/>
        <c:noMultiLvlLbl val="0"/>
      </c:catAx>
      <c:valAx>
        <c:axId val="48142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141440"/>
        <c:crosses val="autoZero"/>
        <c:crossBetween val="between"/>
      </c:valAx>
      <c:serAx>
        <c:axId val="41211200"/>
        <c:scaling>
          <c:orientation val="minMax"/>
        </c:scaling>
        <c:delete val="0"/>
        <c:axPos val="b"/>
        <c:majorTickMark val="out"/>
        <c:minorTickMark val="none"/>
        <c:tickLblPos val="nextTo"/>
        <c:crossAx val="48142976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99961-00A2-4591-9A0E-715CB696F989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78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99961-00A2-4591-9A0E-715CB696F989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6037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99961-00A2-4591-9A0E-715CB696F989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235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CDC480-42B6-467D-BEF3-43AD6AFC4A3B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2497816-49E3-4643-830C-0F1824800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11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7B6FA3C-2048-48C0-8D9E-DB8BBEC729B3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B0B282-6EBD-4F88-BC99-69DDE49D6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5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9099EB7-E86E-4E05-91A4-42DAB2FBEE12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5C0AC8A-8CC0-49FB-AD33-173B20ADC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037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332F926-0B52-485C-90CD-0551BE30496A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ADA8E7-BCAA-4FE6-ADE9-0F81EF87E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803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8CB504A-9DF6-4F10-A653-CA3D18853D8C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0495C67-00A8-4A9B-B7C3-0119756E7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18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22791B-AD60-44C2-91D4-984A48A8EA42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EC1708-7088-4671-A866-750A650C9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869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BEFCCFB-8881-408B-A914-7A4752A99E01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4948CD-DC5C-4EE6-9D5B-40D5634D0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66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AA8710E-E535-4604-87E9-C138CCE45AA7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0A32976-2DA1-4DA5-BE14-A3A17E215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36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99961-00A2-4591-9A0E-715CB696F989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0408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52A8B6-CF75-4261-BAB2-1787841606DE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8A87C6-7391-41D1-8C2D-B37CFB4A3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97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E207E24-BEBC-4320-81EC-8797F48FA83B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4F6684F-E593-4FE5-AC4C-DE2C15B48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4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15927F-626F-46D9-9D91-C6639D4DB521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93EBF9B-4864-498F-AF27-57CDD0CFA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05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D85E-C188-415B-B733-C61A3FEA4A19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3C044-F91D-412C-ADFA-47D10DF9D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777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651AF-B82C-4622-A094-DB1A45DC2F46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4CB67-91A2-4DC3-BC53-E34C3B58E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6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440CC-DF6D-4955-8673-0F8B79F159BA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4506A-F45C-4D24-A152-5826B3F0C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5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B478-0921-44C4-A713-2E5BB959D51F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AA79-576C-45F1-ABCA-F36ED2F70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58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885C-999B-4053-9A10-5157C0CE9996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9A0AC-F39A-4348-A3C2-62FF4A88D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1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E1C15-C412-4B87-ABA3-C467CEC13060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13CC5-11B0-4A55-B892-F7034763C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14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0FC6E-A6DF-4F97-8470-A8277BA561DE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95772-E27A-4D9B-A29C-0B1B152AE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9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99961-00A2-4591-9A0E-715CB696F989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31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A22AE-717A-4F08-B4E5-262B7A56251E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BB6B8-4EDD-47ED-9D96-F74544A2A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83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48462-4F83-4B15-8A13-227FDB8F8D28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604C6-81D4-47AB-A94E-F30122DFC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17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388FA-10E3-42C2-85DA-D0C31482597A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8C130-F310-497C-8C2F-44921D987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076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375AE-D5A8-46CE-AC52-AE178279D236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FEA8E-F9EC-4E2A-BA0E-0686527AF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736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07AF7-70D7-4C51-93C5-4FC778A65101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F42D6-2B34-4865-8FDE-479309A33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62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84615-6D2E-471C-B97B-6DA3FDB3DFF8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DF5D-41F9-447F-ACA2-8A7D68915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07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1F718-4FDA-443D-BCC3-F6C59E4F353B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E8CC5-F0A1-4DB2-A1DE-B5BE8A809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99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64501-1B36-4066-AC46-4396C690A944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96DD-AD73-4658-9DBB-F2A3A1D93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094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B22E-A3A5-4D8F-9466-04BC10F81A31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B2CD4-F28E-465D-B91B-E5C554547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56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7089-6CEE-467D-90B8-E1E59061C407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E01B-DF13-4726-994E-35DA2AE1C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3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99961-00A2-4591-9A0E-715CB696F989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8645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E8365-AF47-4832-9041-3D0FBE62A5B5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4ECA-7CD5-4868-AA4F-8080C2FBB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13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2D013-C88B-4468-9232-A1331C34FF4A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A962B-A0FF-4748-8A90-702EC1FC1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43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D7612-1BAE-40FF-A68A-A84805F50420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EF86F-F806-4669-99DF-8DC8618DB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263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8F4B1-D946-4D18-AB6F-E281B1EBD385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73EA-2DFD-4DCE-9627-DAACA903D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341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D941-F9CA-4A95-A56E-F696EBEB9A16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2E2F9-3D22-401F-A1FF-72C5EC763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25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99961-00A2-4591-9A0E-715CB696F989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842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99961-00A2-4591-9A0E-715CB696F989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552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99961-00A2-4591-9A0E-715CB696F989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834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99961-00A2-4591-9A0E-715CB696F989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3346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99961-00A2-4591-9A0E-715CB696F989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70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E099961-00A2-4591-9A0E-715CB696F989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29ED726-404C-454E-A8DC-3813827F6D4A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243D5C9-5CE9-437A-883F-A6222FF35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F3DE97-D82C-45CD-8578-541CE7F99491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D52FEB-6B04-4D2F-A8C7-24D8943A0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8E66E2-680C-4EE8-A163-97F2C12BB5DF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A6CA72-2F3B-47D6-87BF-231C6593C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89886"/>
            <a:ext cx="8229600" cy="5400600"/>
          </a:xfrm>
        </p:spPr>
        <p:txBody>
          <a:bodyPr/>
          <a:lstStyle/>
          <a:p>
            <a:r>
              <a:rPr lang="ru-RU" sz="36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мышления детей старшего дошкольного возраста посредством дидактических игр  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  <a:b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Юлдашева Клариса Хачиевна</a:t>
            </a:r>
            <a:b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воспитатель ГКП МАОУ Аксурская СОШ</a:t>
            </a:r>
            <a:b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2015-16 год           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2" y="116632"/>
            <a:ext cx="7239000" cy="68006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Лото «Мои любимые сказки»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развивать речь детей, мышление, память.</a:t>
            </a:r>
          </a:p>
          <a:p>
            <a:pPr>
              <a:buNone/>
            </a:pPr>
            <a:r>
              <a:rPr lang="ru-RU" sz="2000" dirty="0" smtClean="0"/>
              <a:t>         Ребенку  необходимо по силуэту узнать персонажа сказки, назвать его и те сказки, в которых он встречается.</a:t>
            </a:r>
            <a:endParaRPr lang="ru-RU" sz="2000" dirty="0"/>
          </a:p>
        </p:txBody>
      </p:sp>
      <p:pic>
        <p:nvPicPr>
          <p:cNvPr id="4" name="Рисунок 3" descr="13112008(0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939" y="3270538"/>
            <a:ext cx="4162534" cy="349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252295"/>
            <a:ext cx="4644009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0"/>
            <a:ext cx="7239000" cy="96582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Дидактическая игра </a:t>
            </a:r>
            <a:b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«Четвертый лишний»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Развивать образно-логическое мышление, умственные операции анализа и обобщения.</a:t>
            </a:r>
          </a:p>
          <a:p>
            <a:pPr>
              <a:buNone/>
            </a:pPr>
            <a:r>
              <a:rPr lang="ru-RU" sz="2000" dirty="0" smtClean="0"/>
              <a:t>        Ребенку показывается карточка с изображением четырех предметов, он должен определить какой предмет лишний и обосновать свой ответ.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45835"/>
            <a:ext cx="4688332" cy="351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-15246"/>
            <a:ext cx="7239000" cy="96582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Дидактическая игра «Где чей дом?»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3872" y="1844824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Развитие мышления, внимания и речи детей.</a:t>
            </a:r>
          </a:p>
          <a:p>
            <a:pPr>
              <a:buNone/>
            </a:pPr>
            <a:r>
              <a:rPr lang="ru-RU" sz="2000" dirty="0" smtClean="0"/>
              <a:t>        Играющий должен назвать животное, место его обитания, чем оно питается. Найти на большой картинке его место нахождение.</a:t>
            </a:r>
            <a:endParaRPr lang="ru-RU" sz="2000" dirty="0"/>
          </a:p>
        </p:txBody>
      </p:sp>
      <p:pic>
        <p:nvPicPr>
          <p:cNvPr id="4" name="Рисунок 3" descr="16112008(00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286124"/>
            <a:ext cx="3929090" cy="3143272"/>
          </a:xfrm>
          <a:prstGeom prst="rect">
            <a:avLst/>
          </a:prstGeom>
        </p:spPr>
      </p:pic>
      <p:pic>
        <p:nvPicPr>
          <p:cNvPr id="5" name="Рисунок 4" descr="16112008(0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27111"/>
            <a:ext cx="4000528" cy="31308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-1355"/>
            <a:ext cx="7239000" cy="89438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Дидактическая игра</a:t>
            </a:r>
            <a:b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«веселая логика»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Развитие мыслительных операций анализа и синтеза предметов сложной формы.</a:t>
            </a:r>
          </a:p>
          <a:p>
            <a:pPr>
              <a:buNone/>
            </a:pPr>
            <a:r>
              <a:rPr lang="ru-RU" sz="2000" dirty="0" smtClean="0"/>
              <a:t>           Ребенку необходимо найти те геометрические фигуры, из которых составлен предмет. </a:t>
            </a:r>
            <a:endParaRPr lang="ru-RU" sz="2000" dirty="0"/>
          </a:p>
        </p:txBody>
      </p:sp>
      <p:pic>
        <p:nvPicPr>
          <p:cNvPr id="4" name="Рисунок 3" descr="10112008(0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07" y="3356992"/>
            <a:ext cx="409577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699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-58994"/>
            <a:ext cx="9145016" cy="119675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Дидактическая игра «Разноцветная          </a:t>
            </a:r>
            <a:r>
              <a:rPr 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посуда»     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Цели игры: Учить детей различать, соотносить и называть основные цвета: красный, жёлтый, зелёный и синий. Познакомить детей с обобщающим словом «посуда». Учить согласовывать прилагательные с существительными.</a:t>
            </a:r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62" y="3428999"/>
            <a:ext cx="4350230" cy="326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9925"/>
            <a:ext cx="7239000" cy="75150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Конструкторы,  пазлы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008" y="2075764"/>
            <a:ext cx="7239000" cy="53841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Развивать мышление, воображение, умение из множества мелких деталей создавать единый образ.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80928"/>
            <a:ext cx="5004048" cy="37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8972" y="116632"/>
            <a:ext cx="7239000" cy="60863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Работа  с  родителями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7239000" cy="54556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Знакомство родителей с содержанием работы по программе.</a:t>
            </a:r>
          </a:p>
          <a:p>
            <a:r>
              <a:rPr lang="ru-RU" sz="2000" dirty="0" smtClean="0"/>
              <a:t> Разработка консультаций для родителей по данной теме.</a:t>
            </a:r>
          </a:p>
          <a:p>
            <a:r>
              <a:rPr lang="ru-RU" sz="2000" dirty="0" smtClean="0"/>
              <a:t> Привлечение родителей к изготовлению наглядного материала (подбор иллюстраций).</a:t>
            </a:r>
          </a:p>
          <a:p>
            <a:r>
              <a:rPr lang="ru-RU" sz="2000" dirty="0" smtClean="0"/>
              <a:t>Рекомендации для родителей по использованию литературы.</a:t>
            </a:r>
            <a:endParaRPr lang="ru-RU" sz="2000" dirty="0"/>
          </a:p>
        </p:txBody>
      </p:sp>
      <p:pic>
        <p:nvPicPr>
          <p:cNvPr id="4" name="Рисунок 3" descr="13112008(0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943411"/>
            <a:ext cx="3754202" cy="29046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0822"/>
            <a:ext cx="7239000" cy="7515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Диагностика  знаний  детей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7239000" cy="51698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Из данной диаграммы видно, что применение дидактических игр и дидактического материала дает положительный результат.</a:t>
            </a:r>
            <a:endParaRPr lang="ru-RU" sz="1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33023019"/>
              </p:ext>
            </p:extLst>
          </p:nvPr>
        </p:nvGraphicFramePr>
        <p:xfrm>
          <a:off x="1043608" y="2564904"/>
          <a:ext cx="6905652" cy="496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239000" cy="60863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Заключение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132856"/>
            <a:ext cx="7239000" cy="54556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Развитие логического мышления происходит постепенно. Для одного ребенка больше характерно наглядно-образное мышление, для другого – наглядно-действенное, а третий с легкостью оперирует понятиями.</a:t>
            </a:r>
          </a:p>
          <a:p>
            <a:r>
              <a:rPr lang="ru-RU" sz="2000" dirty="0" smtClean="0"/>
              <a:t>    Дидактическая игра одна из форм развития логического мышления. В процессе игры разнообразные умственные процессы активизируются и принимают произвольный характер.</a:t>
            </a:r>
          </a:p>
          <a:p>
            <a:r>
              <a:rPr lang="ru-RU" sz="2000" dirty="0" smtClean="0"/>
              <a:t>    Применение дидактических игр повышает эффективность педагогического процесса, кроме того, они способны развитию памяти, мышления, внимания, воображения у детей, оказывая огромное влияние на умственное развитие ребенка. 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988840"/>
            <a:ext cx="7239000" cy="75150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      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</a:t>
            </a:r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ели  и  задачи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08920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b="1" u="sng" dirty="0" smtClean="0"/>
              <a:t>Цель:</a:t>
            </a:r>
            <a:r>
              <a:rPr lang="ru-RU" sz="2000" b="1" dirty="0" smtClean="0"/>
              <a:t> </a:t>
            </a:r>
            <a:r>
              <a:rPr lang="ru-RU" sz="2000" dirty="0" smtClean="0"/>
              <a:t>Проанализировать развитие логического мышления детей старшего дошкольного возраста посредством дидактических игр.</a:t>
            </a:r>
          </a:p>
          <a:p>
            <a:r>
              <a:rPr lang="ru-RU" sz="2000" b="1" u="sng" dirty="0" smtClean="0"/>
              <a:t>Задачи</a:t>
            </a:r>
            <a:r>
              <a:rPr lang="ru-RU" sz="2000" dirty="0" smtClean="0"/>
              <a:t>: 1. Изучить психологию мышления детей старшего дошкольного возраста.</a:t>
            </a:r>
          </a:p>
          <a:p>
            <a:pPr>
              <a:buNone/>
            </a:pPr>
            <a:r>
              <a:rPr lang="ru-RU" sz="2000" dirty="0" smtClean="0"/>
              <a:t>                 2. Рассмотреть дидактическую игру как средство развития логического мышления детей.</a:t>
            </a:r>
          </a:p>
          <a:p>
            <a:pPr>
              <a:buNone/>
            </a:pPr>
            <a:r>
              <a:rPr lang="ru-RU" sz="2000" dirty="0" smtClean="0"/>
              <a:t>                 3. Исследовать на практике возможности развития логического мышления в процессе дидактической игры.</a:t>
            </a:r>
          </a:p>
          <a:p>
            <a:pPr>
              <a:buNone/>
            </a:pPr>
            <a:r>
              <a:rPr lang="ru-RU" sz="2000" dirty="0" smtClean="0"/>
              <a:t>                  4. Разработать практические рекомендации для педагогов и родителей.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940"/>
            <a:ext cx="7239000" cy="68006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Актуальность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16832"/>
            <a:ext cx="7239000" cy="52413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Именно с логического мышления начинается формирование мировоззрения ребенка.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В процессе развития логического мышления у ребенка формируются умения рассуждать, делать умозаключения в соответствии с законами логики, построение причинно-следственных связей.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Также развиваются такие качества как: любознательность, сообразительность, смекалка, наблюдательность, самостоятельность, память, внимание.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Развивается речь ребенка, так как он высказывается посредством слова.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Овладение логическими формами мышления в дошкольном возрасте способствует развитию умственных способностей, что необходимо для успешного  перехода детей к школьному обучению. 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239000" cy="60863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Выделяют три вида мышления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7239000" cy="5312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/>
              <a:t>Предметно- действенное мышление – 2,5-3 года, является ведущим до 4-5 лет.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Наглядно-образное мышление – с 3,5- 4 лет, ведущее  до 6-6,5 лет.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Словесно-логическое мышление – формируется в 5,5 – 6 лет, становится ведущим с 7-8 лет и остается основной формой мышления у большинства взрослых людей. 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0"/>
            <a:ext cx="7239000" cy="751506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    Формы  мышления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7239000" cy="5312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Основными формами мышления являются понятие, суждение и умозаключение.</a:t>
            </a:r>
          </a:p>
          <a:p>
            <a:pPr>
              <a:buNone/>
            </a:pPr>
            <a:r>
              <a:rPr lang="ru-RU" sz="2400" dirty="0" smtClean="0"/>
              <a:t>        </a:t>
            </a:r>
            <a:r>
              <a:rPr lang="ru-RU" sz="2400" b="1" u="sng" dirty="0" smtClean="0"/>
              <a:t>Суждение </a:t>
            </a:r>
            <a:r>
              <a:rPr lang="ru-RU" sz="2400" dirty="0" smtClean="0"/>
              <a:t>– истинное и ложное</a:t>
            </a:r>
          </a:p>
          <a:p>
            <a:pPr>
              <a:buNone/>
            </a:pPr>
            <a:r>
              <a:rPr lang="ru-RU" sz="2400" dirty="0" smtClean="0"/>
              <a:t>                        - общее, частное и единичное</a:t>
            </a:r>
          </a:p>
          <a:p>
            <a:pPr>
              <a:buNone/>
            </a:pPr>
            <a:r>
              <a:rPr lang="ru-RU" sz="2400" dirty="0" smtClean="0"/>
              <a:t>                        - утвердительное и отрицательное;</a:t>
            </a:r>
          </a:p>
          <a:p>
            <a:pPr>
              <a:buNone/>
            </a:pPr>
            <a:r>
              <a:rPr lang="ru-RU" sz="2400" dirty="0" smtClean="0"/>
              <a:t>         </a:t>
            </a:r>
            <a:r>
              <a:rPr lang="ru-RU" sz="2400" b="1" u="sng" dirty="0" smtClean="0"/>
              <a:t>Понятие</a:t>
            </a:r>
            <a:r>
              <a:rPr lang="ru-RU" sz="2400" dirty="0" smtClean="0"/>
              <a:t> – житейское</a:t>
            </a:r>
          </a:p>
          <a:p>
            <a:pPr>
              <a:buNone/>
            </a:pPr>
            <a:r>
              <a:rPr lang="ru-RU" sz="2400" dirty="0" smtClean="0"/>
              <a:t>                       - научное;</a:t>
            </a:r>
          </a:p>
          <a:p>
            <a:pPr>
              <a:buNone/>
            </a:pPr>
            <a:r>
              <a:rPr lang="ru-RU" sz="2400" dirty="0" smtClean="0"/>
              <a:t>          </a:t>
            </a:r>
            <a:r>
              <a:rPr lang="ru-RU" sz="2400" b="1" u="sng" dirty="0" smtClean="0"/>
              <a:t>Умозаключение</a:t>
            </a:r>
            <a:r>
              <a:rPr lang="ru-RU" sz="2400" dirty="0" smtClean="0"/>
              <a:t> – индуктивное</a:t>
            </a:r>
          </a:p>
          <a:p>
            <a:pPr>
              <a:buNone/>
            </a:pPr>
            <a:r>
              <a:rPr lang="ru-RU" sz="2400" dirty="0" smtClean="0"/>
              <a:t>                                   - дедуктивное</a:t>
            </a:r>
          </a:p>
          <a:p>
            <a:pPr>
              <a:buNone/>
            </a:pPr>
            <a:r>
              <a:rPr lang="ru-RU" sz="2400" dirty="0" smtClean="0"/>
              <a:t>                                    - умозаключение по аналогии.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6" y="8191"/>
            <a:ext cx="7239000" cy="75150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Мыслительные операции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7239000" cy="5312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400" dirty="0" smtClean="0"/>
              <a:t>  </a:t>
            </a:r>
            <a:r>
              <a:rPr lang="ru-RU" sz="2400" i="1" dirty="0" smtClean="0"/>
              <a:t>Мышление</a:t>
            </a:r>
            <a:r>
              <a:rPr lang="ru-RU" sz="2400" dirty="0" smtClean="0"/>
              <a:t> – очень сложный процесс, включающий несколько видов психической деятельности.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Анализ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Синтез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Сравнение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Обобщение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Абстрагирование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Конкретизация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Классификация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52936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0"/>
            <a:ext cx="7239000" cy="92869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Логическое мышление и</a:t>
            </a:r>
            <a:br>
              <a:rPr lang="ru-RU" sz="2800" b="1" i="1" dirty="0" smtClean="0"/>
            </a:br>
            <a:r>
              <a:rPr lang="ru-RU" sz="2800" b="1" i="1" dirty="0" smtClean="0"/>
              <a:t>                        дидактическая игра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7239000" cy="5241314"/>
          </a:xfrm>
        </p:spPr>
        <p:txBody>
          <a:bodyPr>
            <a:noAutofit/>
          </a:bodyPr>
          <a:lstStyle/>
          <a:p>
            <a:r>
              <a:rPr lang="ru-RU" sz="2000" dirty="0" smtClean="0"/>
              <a:t>Логическое мышление – это система навыков, позволяющая выражать мысли в ясной и отчетливой форме, а главное понимать суть вещей, происходящих процессов.</a:t>
            </a:r>
          </a:p>
          <a:p>
            <a:r>
              <a:rPr lang="ru-RU" sz="2000" dirty="0" smtClean="0"/>
              <a:t>    Лучше всего привычку логично думать прививать ребенку с дошкольного возраста, но не предлагая ему готовый ответ на заданный вопрос, а давая возможность найти решение самому. В этом поможет дидактическая игра.</a:t>
            </a:r>
          </a:p>
          <a:p>
            <a:r>
              <a:rPr lang="ru-RU" sz="2000" dirty="0" smtClean="0"/>
              <a:t>    Дидактическая игра делает процесс обучения легким, занимательным. Та или иная умственная задача, заключенная в игру, решается в ходе доступной и привлекательной для детей деятельности.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89438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Средства развивающие логическое</a:t>
            </a:r>
            <a:b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мышление           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7239000" cy="52413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Стихотворные тексты на развитие операций обобщения, классификации и конкретизации.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Игры и упражнения на установление причинно-следственных связей в природных и социальных явлениях.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Занятия, игры и упражнение на развитие операций сравнения и установления причинности.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Загадки. Задачи – шутки.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Игры-головоломки.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Игры с счетными палочками.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Разгадывание ребусов.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«Неправильные» сказки.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-88490"/>
            <a:ext cx="7239000" cy="103725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Дидактическая игра </a:t>
            </a:r>
            <a:b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«логический дом»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 этой игры заключается в том, чтобы построить дом по логической цепочке. Каждая  картинка - кирпичик должна иметь определенную связь с предыдущей.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10" y="2852936"/>
            <a:ext cx="5715000" cy="362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Классный час на 1 сентября в 20152016 учгоду Я талантлив - Суфиянова Светлана Рабисовна</Template>
  <TotalTime>513</TotalTime>
  <Words>820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Шаблон 2</vt:lpstr>
      <vt:lpstr>Тема Office</vt:lpstr>
      <vt:lpstr>1_Шаблон 2</vt:lpstr>
      <vt:lpstr>2_Шаблон 2</vt:lpstr>
      <vt:lpstr>Развитие логического мышления детей старшего дошкольного возраста посредством дидактических игр                                                                               Выполнила                                                        Юлдашева Клариса Хачиевна                                  воспитатель ГКП МАОУ Аксурская СОШ 2015-16 год            </vt:lpstr>
      <vt:lpstr>       Цели  и  задачи</vt:lpstr>
      <vt:lpstr>            Актуальность</vt:lpstr>
      <vt:lpstr>Выделяют три вида мышления</vt:lpstr>
      <vt:lpstr>    Формы  мышления</vt:lpstr>
      <vt:lpstr>     Мыслительные операции</vt:lpstr>
      <vt:lpstr>Логическое мышление и                         дидактическая игра</vt:lpstr>
      <vt:lpstr>Средства развивающие логическое                           мышление           </vt:lpstr>
      <vt:lpstr>Дидактическая игра                   «логический дом»</vt:lpstr>
      <vt:lpstr>Лото «Мои любимые сказки»</vt:lpstr>
      <vt:lpstr>Дидактическая игра          «Четвертый лишний»</vt:lpstr>
      <vt:lpstr>        Дидактическая игра «Где чей дом?»</vt:lpstr>
      <vt:lpstr>Дидактическая игра                «веселая логика»</vt:lpstr>
      <vt:lpstr>Дидактическая игра «Разноцветная            посуда»     </vt:lpstr>
      <vt:lpstr>     Конструкторы,  пазлы</vt:lpstr>
      <vt:lpstr>    Работа  с  родителями</vt:lpstr>
      <vt:lpstr> Диагностика  знаний  детей</vt:lpstr>
      <vt:lpstr>        Заключение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логического мышления детей  старшего дошкольного возраста посредством дидактических игр</dc:title>
  <dc:creator>Admin</dc:creator>
  <cp:lastModifiedBy>Клариса Бариева</cp:lastModifiedBy>
  <cp:revision>36</cp:revision>
  <dcterms:created xsi:type="dcterms:W3CDTF">2008-11-19T05:55:37Z</dcterms:created>
  <dcterms:modified xsi:type="dcterms:W3CDTF">2016-02-21T12:44:42Z</dcterms:modified>
</cp:coreProperties>
</file>